
<file path=[Content_Types].xml><?xml version="1.0" encoding="utf-8"?>
<Types xmlns="http://schemas.openxmlformats.org/package/2006/content-types">
  <Default Extension="bin" ContentType="application/vnd.openxmlformats-officedocument.oleObject"/>
  <Default Extension="tmp" ContentType="image/pn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2" r:id="rId7"/>
    <p:sldId id="269" r:id="rId8"/>
    <p:sldId id="264" r:id="rId9"/>
    <p:sldId id="275" r:id="rId10"/>
    <p:sldId id="271" r:id="rId11"/>
    <p:sldId id="274" r:id="rId12"/>
    <p:sldId id="263" r:id="rId13"/>
    <p:sldId id="261" r:id="rId14"/>
    <p:sldId id="265" r:id="rId15"/>
    <p:sldId id="266" r:id="rId16"/>
    <p:sldId id="267" r:id="rId17"/>
    <p:sldId id="268" r:id="rId18"/>
    <p:sldId id="272" r:id="rId19"/>
    <p:sldId id="273" r:id="rId20"/>
    <p:sldId id="27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9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2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0CD77C-085D-44A6-8AD0-DCBE074E29C5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6151B-15A3-4248-96D1-C42C2B92D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11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6151B-15A3-4248-96D1-C42C2B92DA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921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6151B-15A3-4248-96D1-C42C2B92DA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65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B3A9-8588-4A10-A310-B5BE87CC8E24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A745-9979-49B5-9225-B4CB6490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89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B3A9-8588-4A10-A310-B5BE87CC8E24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A745-9979-49B5-9225-B4CB6490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699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B3A9-8588-4A10-A310-B5BE87CC8E24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A745-9979-49B5-9225-B4CB6490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196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B3A9-8588-4A10-A310-B5BE87CC8E24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A745-9979-49B5-9225-B4CB6490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51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B3A9-8588-4A10-A310-B5BE87CC8E24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A745-9979-49B5-9225-B4CB6490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6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B3A9-8588-4A10-A310-B5BE87CC8E24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A745-9979-49B5-9225-B4CB6490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213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B3A9-8588-4A10-A310-B5BE87CC8E24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A745-9979-49B5-9225-B4CB6490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96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B3A9-8588-4A10-A310-B5BE87CC8E24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A745-9979-49B5-9225-B4CB6490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2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B3A9-8588-4A10-A310-B5BE87CC8E24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A745-9979-49B5-9225-B4CB6490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48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B3A9-8588-4A10-A310-B5BE87CC8E24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A745-9979-49B5-9225-B4CB6490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43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FB3A9-8588-4A10-A310-B5BE87CC8E24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1A745-9979-49B5-9225-B4CB6490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FB3A9-8588-4A10-A310-B5BE87CC8E24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1A745-9979-49B5-9225-B4CB6490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14.tm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tmp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8659" y="166255"/>
            <a:ext cx="6247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Welcome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020481" y="1489694"/>
            <a:ext cx="7694027" cy="495267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37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37" y="1228299"/>
            <a:ext cx="4255372" cy="31885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382137" y="300251"/>
            <a:ext cx="3807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Who is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5739" y="4630312"/>
            <a:ext cx="2388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Maria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31809" y="396470"/>
            <a:ext cx="4995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is Maria?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485" y="1082498"/>
            <a:ext cx="2619172" cy="44175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5049672" y="5895833"/>
            <a:ext cx="3817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Blind or Visually impaired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895833" y="1228299"/>
            <a:ext cx="1419367" cy="95534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" grpId="0"/>
      <p:bldP spid="8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134" y="1883340"/>
            <a:ext cx="3914544" cy="3440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7851" y="1127081"/>
            <a:ext cx="3493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Where Is Maria?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08728" y="2483893"/>
            <a:ext cx="900753" cy="2606722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9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92" y="682388"/>
            <a:ext cx="7010343" cy="37394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887104" y="5295331"/>
            <a:ext cx="65645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a beautiful 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day.]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93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37" y="3424237"/>
            <a:ext cx="9526" cy="9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6477" y="1948920"/>
            <a:ext cx="7178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It’s a beautiful Spring day. Maria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gets up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early. She feels happy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6460" y="5665881"/>
            <a:ext cx="7588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 knows that it’s a nice day because she puts her hand on the glass of the Window. It is very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161" y="53003"/>
            <a:ext cx="2512609" cy="18686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077" y="3026139"/>
            <a:ext cx="3753608" cy="26670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75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12" y="194294"/>
            <a:ext cx="7014949" cy="43420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2060812" y="5131558"/>
            <a:ext cx="74243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 opens the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window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and the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singing of the birds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fills the room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6610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391" y="245660"/>
            <a:ext cx="8338782" cy="46811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65279" y="5404514"/>
            <a:ext cx="76018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She can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smell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the flowers outside her home. They smell sweet and fresh.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49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35" y="0"/>
            <a:ext cx="6924244" cy="50088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/>
          <p:cNvSpPr txBox="1"/>
          <p:nvPr/>
        </p:nvSpPr>
        <p:spPr>
          <a:xfrm>
            <a:off x="559138" y="5241370"/>
            <a:ext cx="75745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After Maria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gets dressed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has her breakfast, she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puts her books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her bag. She is ready for school.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09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397" y="163773"/>
            <a:ext cx="3248168" cy="25521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34" y="163773"/>
            <a:ext cx="3248168" cy="25521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34" y="3746809"/>
            <a:ext cx="3248168" cy="22879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5198398" y="2908191"/>
            <a:ext cx="324816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flowers</a:t>
            </a:r>
            <a:endParaRPr lang="en-US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82535" y="2908191"/>
            <a:ext cx="3248168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blue sky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2534" y="6155140"/>
            <a:ext cx="324816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green leaves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6806" y="4531057"/>
            <a:ext cx="72549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Maria is a not like any others students in her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She goes to school and likes to be with her friends. But 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Maria cannot see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flower, the blue sky,  or the singing birds.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31" y="220334"/>
            <a:ext cx="3235571" cy="277334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2192534" y="665018"/>
            <a:ext cx="651163" cy="224317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41568" y="5438998"/>
            <a:ext cx="2627268" cy="43532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3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/>
          <p:cNvSpPr/>
          <p:nvPr/>
        </p:nvSpPr>
        <p:spPr>
          <a:xfrm>
            <a:off x="3493829" y="0"/>
            <a:ext cx="5431804" cy="898728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 Work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5702032" y="898728"/>
            <a:ext cx="395785" cy="66683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72210" y="1448351"/>
            <a:ext cx="3059167" cy="91130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Padma</a:t>
            </a:r>
            <a:endParaRPr lang="en-US" sz="2800" dirty="0"/>
          </a:p>
        </p:txBody>
      </p:sp>
      <p:sp>
        <p:nvSpPr>
          <p:cNvPr id="5" name="Oval 4"/>
          <p:cNvSpPr/>
          <p:nvPr/>
        </p:nvSpPr>
        <p:spPr>
          <a:xfrm>
            <a:off x="4292033" y="1565564"/>
            <a:ext cx="3314960" cy="84506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Meghna</a:t>
            </a:r>
            <a:endParaRPr lang="en-US" sz="2800" dirty="0"/>
          </a:p>
        </p:txBody>
      </p:sp>
      <p:sp>
        <p:nvSpPr>
          <p:cNvPr id="6" name="Oval 5"/>
          <p:cNvSpPr/>
          <p:nvPr/>
        </p:nvSpPr>
        <p:spPr>
          <a:xfrm>
            <a:off x="7938239" y="1448351"/>
            <a:ext cx="2979143" cy="891226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Jamuna</a:t>
            </a:r>
            <a:endParaRPr lang="en-US" sz="2800" dirty="0"/>
          </a:p>
        </p:txBody>
      </p:sp>
      <p:sp>
        <p:nvSpPr>
          <p:cNvPr id="7" name="Down Arrow 6"/>
          <p:cNvSpPr/>
          <p:nvPr/>
        </p:nvSpPr>
        <p:spPr>
          <a:xfrm>
            <a:off x="1712172" y="2412775"/>
            <a:ext cx="189621" cy="3519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5746783" y="2326927"/>
            <a:ext cx="202730" cy="4280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flipH="1">
            <a:off x="9533580" y="2328991"/>
            <a:ext cx="175681" cy="4280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2780025"/>
            <a:ext cx="3851564" cy="193899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Answer the short question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lphaLcParenR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does Maria get up?</a:t>
            </a:r>
          </a:p>
          <a:p>
            <a:pPr marL="342900" indent="-342900">
              <a:buAutoNum type="alphaLcParenR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How was the day?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44070" y="2780025"/>
            <a:ext cx="3847930" cy="193899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Fill in the blanks</a:t>
            </a:r>
          </a:p>
          <a:p>
            <a:pPr marL="342900" indent="-342900" algn="just">
              <a:buAutoNum type="alphaLcParenR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Maria can smell sweet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…………. 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Mari cannot see the ……….. Spring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day.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78072" y="2780025"/>
            <a:ext cx="4239490" cy="19389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a)</a:t>
            </a:r>
            <a:r>
              <a:rPr lang="en-US" sz="2400" dirty="0" smtClean="0"/>
              <a:t>Maria feels…………………..</a:t>
            </a:r>
          </a:p>
          <a:p>
            <a:r>
              <a:rPr lang="en-US" sz="2400" dirty="0" smtClean="0"/>
              <a:t>Happy 2) sad 3) bad 4) nothing</a:t>
            </a:r>
          </a:p>
          <a:p>
            <a:r>
              <a:rPr lang="en-US" sz="2400" dirty="0" smtClean="0"/>
              <a:t>b) Maria cannot see………..</a:t>
            </a:r>
          </a:p>
          <a:p>
            <a:r>
              <a:rPr lang="en-US" sz="2400" dirty="0" smtClean="0"/>
              <a:t>1)Flower 2)blue sky 3) bird 4)Nothing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8103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023582" y="2238232"/>
            <a:ext cx="9621672" cy="38759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Write a short composition about Maria by answering the following question.</a:t>
            </a:r>
          </a:p>
          <a:p>
            <a:pPr marL="342900" indent="-342900">
              <a:buAutoNum type="alphaLcParenR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When does Maria get up?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How does feel Maria?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c)Where does she can smell the flowers?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d)When does she put her books in her bag?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e) Why she cannot see the beautiful Spring day?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2949" y="532263"/>
            <a:ext cx="379407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73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849882"/>
            <a:ext cx="12168838" cy="556477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Md. Abu Jahed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Teacher</a:t>
            </a: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Halishahar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Ahammadia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Govt. Primary school.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0" y="0"/>
            <a:ext cx="5186147" cy="117370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Teacher’s Identity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21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full_319482688_143780827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5" y="2230581"/>
            <a:ext cx="10917381" cy="4627419"/>
          </a:xfrm>
          <a:prstGeom prst="rect">
            <a:avLst/>
          </a:prstGeom>
          <a:ln w="88900" cap="sq" cmpd="thickThin">
            <a:solidFill>
              <a:srgbClr val="92D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/>
          <p:cNvSpPr/>
          <p:nvPr/>
        </p:nvSpPr>
        <p:spPr>
          <a:xfrm>
            <a:off x="2206794" y="1019749"/>
            <a:ext cx="37572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Thanks  a lot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5190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3862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Lesson Introduction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2144" y="1277311"/>
            <a:ext cx="80910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Sub: English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Class: Five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Unit: 20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Lesson: 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 is Beautiful!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( It’s a beautiful …..day.)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Time: 40 minutes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Date: 07 /02/2017</a:t>
            </a: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2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/>
          <p:cNvSpPr/>
          <p:nvPr/>
        </p:nvSpPr>
        <p:spPr>
          <a:xfrm>
            <a:off x="1910687" y="52314"/>
            <a:ext cx="8830350" cy="1764406"/>
          </a:xfrm>
          <a:prstGeom prst="wave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FF0000"/>
            </a:solidFill>
            <a:prstDash val="lgDashDotDot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</a:t>
            </a:r>
            <a:r>
              <a:rPr lang="en-US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Outcomes</a:t>
            </a:r>
            <a:r>
              <a:rPr lang="en-US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152211"/>
            <a:ext cx="12192000" cy="30469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Student Will be able to: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Listening skill: 4.2.1 Understand and enjoy  simple stories.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Speaking Skill: 3.1.1 Ask and answer WH question.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Reading skill: 5.1.2 Read silently with understanding stories. </a:t>
            </a: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Writing skill:10.2.1 write short and simple composition on familiar     objects such as people, place and events </a:t>
            </a:r>
          </a:p>
        </p:txBody>
      </p:sp>
    </p:spTree>
    <p:extLst>
      <p:ext uri="{BB962C8B-B14F-4D97-AF65-F5344CB8AC3E}">
        <p14:creationId xmlns:p14="http://schemas.microsoft.com/office/powerpoint/2010/main" val="355004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5719" y="873457"/>
            <a:ext cx="76690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Let’s see a video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627901"/>
              </p:ext>
            </p:extLst>
          </p:nvPr>
        </p:nvGraphicFramePr>
        <p:xfrm>
          <a:off x="5638800" y="304165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38800" y="304165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429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0" y="0"/>
            <a:ext cx="7287905" cy="31526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Today we will learn about a visually impaired girl. Our topic is-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 is Beautiful ! 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783" y="1115436"/>
            <a:ext cx="4782217" cy="561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3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15" y="1146412"/>
            <a:ext cx="5907928" cy="28933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638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Teacher’s &amp; Student’s reading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969" y="545910"/>
            <a:ext cx="5208805" cy="6114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501" y="4763069"/>
            <a:ext cx="4831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Open Your book at page 78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09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87104" y="21718"/>
            <a:ext cx="4387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know some words: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" y="653606"/>
            <a:ext cx="397707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Neighbourhood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" y="1797552"/>
            <a:ext cx="400437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Warm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47" y="3185113"/>
            <a:ext cx="403167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Smell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4701670"/>
            <a:ext cx="400437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Spring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596" y="6211669"/>
            <a:ext cx="403167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Visually Impaired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44290" y="626225"/>
            <a:ext cx="764771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People who live near our house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44290" y="1777976"/>
            <a:ext cx="764771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Very Hot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44290" y="3135488"/>
            <a:ext cx="7647710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feel anything by nose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4291" y="4640115"/>
            <a:ext cx="764770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One of the seasons name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44291" y="6150114"/>
            <a:ext cx="7647709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Blind,  Cannot see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15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6" grpId="0" animBg="1"/>
      <p:bldP spid="7" grpId="0" animBg="1"/>
      <p:bldP spid="8" grpId="0" animBg="1"/>
      <p:bldP spid="9" grpId="0" animBg="1"/>
      <p:bldP spid="5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448" y="0"/>
            <a:ext cx="3496461" cy="2563091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645236" y="-1"/>
            <a:ext cx="3546764" cy="256309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3685636"/>
            <a:ext cx="3924886" cy="2110154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645236" y="3404429"/>
            <a:ext cx="3142210" cy="2563091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2657109"/>
            <a:ext cx="4135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Blind or Visually impaired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45236" y="2626331"/>
            <a:ext cx="3560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Neighborhood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823" y="5795790"/>
            <a:ext cx="3075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smell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09305" y="5967520"/>
            <a:ext cx="2814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spring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1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948</TotalTime>
  <Words>469</Words>
  <Application>Microsoft Office PowerPoint</Application>
  <PresentationFormat>Widescreen</PresentationFormat>
  <Paragraphs>78</Paragraphs>
  <Slides>20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Abu Jahed</dc:creator>
  <cp:lastModifiedBy>User</cp:lastModifiedBy>
  <cp:revision>89</cp:revision>
  <dcterms:created xsi:type="dcterms:W3CDTF">2018-02-07T05:26:36Z</dcterms:created>
  <dcterms:modified xsi:type="dcterms:W3CDTF">2018-02-12T03:52:33Z</dcterms:modified>
</cp:coreProperties>
</file>